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98E0B-37A8-4C60-9E2A-0584B0B1EEB5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937A7-2FAA-4F36-BA93-D132FC6D1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25D7-504A-4EE1-982F-0D21D32CAFF7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CF44E-0D6A-4FA0-9A2D-156FD0C4F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CD7B2-C228-4071-8127-CC971D3178B1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3C343-5D31-4C39-AE36-ABC8124D7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C6C64-838A-4320-9208-8DAB47553385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CCFBE-2324-4704-A9F1-4C3379E72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3C0C5-E1EF-41FE-8A94-C2AD4B1751EA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24364-212D-4227-98DE-FC53FA4CA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2FEA3-AB0F-40E9-AF0F-A10DD0CE8D45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49D51-A1A3-4644-8003-AC90F7AFA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B89BF-ACBE-4614-9A40-45DFC97C7DFF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E1128-9302-41E0-86E4-B2AC16E04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7B0F5-C41E-47E6-9AC1-1B8468732964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9B141-F492-4FE9-B322-E540A44CFB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75FA-E7D9-4AA4-87F4-077ED0FE9F66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D8842-691E-4A80-B52F-6520817A0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3FA19-167F-4867-A116-77E79508985D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1A22F-CBF4-4511-8219-9F499A1F1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05F96-D04F-48BA-80F9-E196AAF334DA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F886A-A451-4D36-BEFE-16267C4D0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AEF831-6AFB-4352-915A-275DBC92E469}" type="datetimeFigureOut">
              <a:rPr lang="ru-RU"/>
              <a:pPr>
                <a:defRPr/>
              </a:pPr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AD31CD-F5C2-4A31-A2D7-C2EDB640D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Содержимое 9"/>
          <p:cNvSpPr>
            <a:spLocks noGrp="1"/>
          </p:cNvSpPr>
          <p:nvPr>
            <p:ph sz="half" idx="4294967295"/>
          </p:nvPr>
        </p:nvSpPr>
        <p:spPr>
          <a:xfrm>
            <a:off x="4643438" y="333375"/>
            <a:ext cx="4500562" cy="579278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Уважаемые, первоклассники!</a:t>
            </a:r>
          </a:p>
          <a:p>
            <a:pPr algn="ctr" eaLnBrk="1" hangingPunct="1">
              <a:buFont typeface="Arial" charset="0"/>
              <a:buNone/>
            </a:pPr>
            <a:endParaRPr lang="ru-RU" sz="16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Поздравляем вас с окончанием учебного года!</a:t>
            </a:r>
          </a:p>
          <a:p>
            <a:pPr eaLnBrk="1" hangingPunct="1">
              <a:buFont typeface="Arial" charset="0"/>
              <a:buNone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       Одна ступенька позади —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Закончен первый класс!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Умеешь ловко вычитать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И складывать на раз.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Любую вывеску теперь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Ты можешь прочитать.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Играя, просто и легко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Все-все вокруг узнать!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За лето силы наберись,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Она ведь пригодится,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Чтоб осенью за парту сесть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И хорошо учиться.</a:t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z="1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Классные руководители: </a:t>
            </a:r>
          </a:p>
          <a:p>
            <a:pPr eaLnBrk="1" hangingPunct="1">
              <a:buFont typeface="Arial" charset="0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                            Бизякина Ольга  Николаевна</a:t>
            </a:r>
          </a:p>
          <a:p>
            <a:pPr eaLnBrk="1" hangingPunct="1">
              <a:buFont typeface="Arial" charset="0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                             Кикоть Юлия Валериевна</a:t>
            </a:r>
            <a:br>
              <a:rPr lang="ru-RU" sz="1400" smtClean="0">
                <a:latin typeface="Times New Roman" pitchFamily="18" charset="0"/>
                <a:cs typeface="Times New Roman" pitchFamily="18" charset="0"/>
              </a:rPr>
            </a:br>
            <a:endParaRPr lang="ru-RU" sz="1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6" descr="http://oloveza.ru/_mod_files/ce_images/pozdravlenija_ljubimomu_parnju_s_kanikulam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836613"/>
            <a:ext cx="44132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 descr="http://oloveza.ru/_mod_files/ce_images/pozdravlenija_ljubimomu_parnju_s_kanikulam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836613"/>
            <a:ext cx="44132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http://oloveza.ru/_mod_files/ce_images/pozdravlenija_ljubimomu_parnju_s_kanikulam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836613"/>
            <a:ext cx="44132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http://oloveza.ru/_mod_files/ce_images/pozdravlenija_ljubimomu_parnju_s_kanikulam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836613"/>
            <a:ext cx="44132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57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Слайд 1</vt:lpstr>
    </vt:vector>
  </TitlesOfParts>
  <Company>slider999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артем</cp:lastModifiedBy>
  <cp:revision>4</cp:revision>
  <dcterms:created xsi:type="dcterms:W3CDTF">2020-05-20T14:12:09Z</dcterms:created>
  <dcterms:modified xsi:type="dcterms:W3CDTF">2020-05-21T11:52:29Z</dcterms:modified>
</cp:coreProperties>
</file>